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Amatic SC"/>
      <p:regular r:id="rId10"/>
      <p:bold r:id="rId11"/>
    </p:embeddedFont>
    <p:embeddedFont>
      <p:font typeface="Source Code Pr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maticSC-bold.fntdata"/><Relationship Id="rId10" Type="http://schemas.openxmlformats.org/officeDocument/2006/relationships/font" Target="fonts/AmaticSC-regular.fntdata"/><Relationship Id="rId13" Type="http://schemas.openxmlformats.org/officeDocument/2006/relationships/font" Target="fonts/SourceCodePro-bold.fntdata"/><Relationship Id="rId12" Type="http://schemas.openxmlformats.org/officeDocument/2006/relationships/font" Target="fonts/SourceCodePr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boldItalic.fntdata"/><Relationship Id="rId14" Type="http://schemas.openxmlformats.org/officeDocument/2006/relationships/font" Target="fonts/SourceCodePr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703db2f3d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703db2f3d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1720ace4e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1720ace4e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7f557e15bd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7f557e15bd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4FFFF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170200" y="-39400"/>
            <a:ext cx="8520600" cy="151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</a:t>
            </a:r>
            <a:r>
              <a:rPr lang="es"/>
              <a:t>Adicción</a:t>
            </a:r>
            <a:r>
              <a:rPr lang="es"/>
              <a:t> a los videojuegos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919525"/>
            <a:ext cx="8520600" cy="67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Hecho por Manuel </a:t>
            </a:r>
            <a:r>
              <a:rPr lang="es"/>
              <a:t>López</a:t>
            </a:r>
            <a:r>
              <a:rPr lang="es"/>
              <a:t> </a:t>
            </a:r>
            <a:r>
              <a:rPr lang="es"/>
              <a:t>Vázquez</a:t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/>
          </a:blip>
          <a:srcRect b="3528" l="10749" r="10386" t="19601"/>
          <a:stretch/>
        </p:blipFill>
        <p:spPr>
          <a:xfrm>
            <a:off x="2547000" y="1096625"/>
            <a:ext cx="3707276" cy="229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4FFFF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Adicción</a:t>
            </a:r>
            <a:r>
              <a:rPr lang="es"/>
              <a:t> a los videojuegos. </a:t>
            </a:r>
            <a:endParaRPr/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Hola, esta es mi primera presentación en la cual hablaremos sobre mi </a:t>
            </a:r>
            <a:r>
              <a:rPr lang="es"/>
              <a:t>investigación</a:t>
            </a:r>
            <a:r>
              <a:rPr lang="es"/>
              <a:t> de </a:t>
            </a:r>
            <a:r>
              <a:rPr lang="es"/>
              <a:t>adicción</a:t>
            </a:r>
            <a:r>
              <a:rPr lang="es"/>
              <a:t> a los videojuegos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4FFFF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281350" y="2991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Adicción a los videojuegos. 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998975"/>
            <a:ext cx="8520600" cy="4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PARA REALIZAR LA INVESTIGACIÓN HEMOS SEGUIDOS VARIOS PASOS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    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      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/>
          <p:nvPr/>
        </p:nvSpPr>
        <p:spPr>
          <a:xfrm>
            <a:off x="3319725" y="1632988"/>
            <a:ext cx="679200" cy="339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2910050" y="2770863"/>
            <a:ext cx="679200" cy="339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/>
          <p:nvPr/>
        </p:nvSpPr>
        <p:spPr>
          <a:xfrm>
            <a:off x="3892800" y="2130275"/>
            <a:ext cx="679200" cy="339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/>
          <p:nvPr/>
        </p:nvSpPr>
        <p:spPr>
          <a:xfrm>
            <a:off x="3998125" y="3971188"/>
            <a:ext cx="567600" cy="339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3664875" y="3421600"/>
            <a:ext cx="567600" cy="339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4232475" y="1559738"/>
            <a:ext cx="46668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Hemos elegido este tema a partir de una votación, porque era muy interesante.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4152950" y="4520800"/>
            <a:ext cx="608400" cy="339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198100" y="1553600"/>
            <a:ext cx="31215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1: Elección del tema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198100" y="2042050"/>
            <a:ext cx="3884100" cy="5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2:Búsqueda de información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148575" y="3315775"/>
            <a:ext cx="35163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4:Procesamiento de datos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198100" y="2678900"/>
            <a:ext cx="3056400" cy="5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3:Recogida de datos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148575" y="3909588"/>
            <a:ext cx="4112100" cy="5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5:Obtención de conclusiones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148575" y="4399425"/>
            <a:ext cx="42414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6:Presentación de resultados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4565725" y="2076750"/>
            <a:ext cx="46215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Estuvimos buscando distinta información de internet que apuntamos en un documento 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3589250" y="2545250"/>
            <a:ext cx="55218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A partir de la </a:t>
            </a: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información realizamos</a:t>
            </a: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 una encuesta que indicaría el posible nivel de </a:t>
            </a: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adicción</a:t>
            </a: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 de los alumnos del colegio 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4389975" y="3140888"/>
            <a:ext cx="48942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A partir de las respuestas obtenidas usamos una hoja de </a:t>
            </a: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cálculo</a:t>
            </a: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 para ver cuántos alumnos podrían tener riesgo  de </a:t>
            </a: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adicción</a:t>
            </a: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4621525" y="3719700"/>
            <a:ext cx="46215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A partir de los resultados de la hoja de </a:t>
            </a: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cálculo</a:t>
            </a: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 predecimos la cantidad de alumnos que podían ser adictos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4817275" y="4385650"/>
            <a:ext cx="42414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Source Code Pro"/>
                <a:ea typeface="Source Code Pro"/>
                <a:cs typeface="Source Code Pro"/>
                <a:sym typeface="Source Code Pro"/>
              </a:rPr>
              <a:t>El último paso consiste en presentar los datos obtenidos a la clase a la cual dimos la encuesta.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4FFFF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