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Nunito"/>
      <p:regular r:id="rId11"/>
      <p:bold r:id="rId12"/>
      <p:italic r:id="rId13"/>
      <p:boldItalic r:id="rId14"/>
    </p:embeddedFont>
    <p:embeddedFont>
      <p:font typeface="Source Code Pr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Nunito-regular.fntdata"/><Relationship Id="rId10" Type="http://schemas.openxmlformats.org/officeDocument/2006/relationships/slide" Target="slides/slide5.xml"/><Relationship Id="rId13" Type="http://schemas.openxmlformats.org/officeDocument/2006/relationships/font" Target="fonts/Nunito-italic.fntdata"/><Relationship Id="rId12" Type="http://schemas.openxmlformats.org/officeDocument/2006/relationships/font" Target="fonts/Nuni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regular.fntdata"/><Relationship Id="rId14" Type="http://schemas.openxmlformats.org/officeDocument/2006/relationships/font" Target="fonts/Nunito-boldItalic.fntdata"/><Relationship Id="rId17" Type="http://schemas.openxmlformats.org/officeDocument/2006/relationships/font" Target="fonts/SourceCodePro-italic.fntdata"/><Relationship Id="rId16" Type="http://schemas.openxmlformats.org/officeDocument/2006/relationships/font" Target="fonts/SourceCode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SourceCodePr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8808c6dee0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8808c6dee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8808c6dee0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8808c6dee0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88927e8aa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88927e8aa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89a6065e2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89a6065e2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5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ocs.google.com/forms/d/11kN8wRLitRMUmr1C4aQJhEd62Prz9Mm4bwTlSzgUp3A/edit#responses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2651925" y="1499050"/>
            <a:ext cx="44430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La vuelta al colegio 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2192775" y="3047968"/>
            <a:ext cx="5361300" cy="9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Manuel López Vázquez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latin typeface="Source Code Pro"/>
                <a:ea typeface="Source Code Pro"/>
                <a:cs typeface="Source Code Pro"/>
                <a:sym typeface="Source Code Pro"/>
              </a:rPr>
              <a:t>Colegio Juan Ramón Jiménez</a:t>
            </a:r>
            <a:endParaRPr sz="1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latin typeface="Source Code Pro"/>
                <a:ea typeface="Source Code Pro"/>
                <a:cs typeface="Source Code Pro"/>
                <a:sym typeface="Source Code Pro"/>
              </a:rPr>
              <a:t> Inicio a la investigación 1ºA</a:t>
            </a:r>
            <a:r>
              <a:rPr lang="es" sz="210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endParaRPr sz="21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667600" y="845600"/>
            <a:ext cx="76572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s"/>
              <a:t>Presentación</a:t>
            </a:r>
            <a:endParaRPr/>
          </a:p>
        </p:txBody>
      </p:sp>
      <p:sp>
        <p:nvSpPr>
          <p:cNvPr id="135" name="Google Shape;135;p14"/>
          <p:cNvSpPr txBox="1"/>
          <p:nvPr>
            <p:ph idx="1" type="body"/>
          </p:nvPr>
        </p:nvSpPr>
        <p:spPr>
          <a:xfrm>
            <a:off x="819150" y="1990725"/>
            <a:ext cx="7505700" cy="7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Bienvenidos a mi nueva </a:t>
            </a:r>
            <a:r>
              <a:rPr lang="es"/>
              <a:t>presentación</a:t>
            </a:r>
            <a:r>
              <a:rPr lang="es"/>
              <a:t> en la cual hablaré de la </a:t>
            </a:r>
            <a:r>
              <a:rPr lang="es"/>
              <a:t>posibilidad</a:t>
            </a:r>
            <a:r>
              <a:rPr lang="es"/>
              <a:t> de volver a ir al </a:t>
            </a:r>
            <a:r>
              <a:rPr lang="es"/>
              <a:t>colegio con las medidas contra el coronavirus y que piensan mis compañeros sobre esto y dicho virus.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				</a:t>
            </a:r>
            <a:endParaRPr/>
          </a:p>
        </p:txBody>
      </p:sp>
      <p:pic>
        <p:nvPicPr>
          <p:cNvPr id="136" name="Google Shape;13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2050" y="2828250"/>
            <a:ext cx="2358750" cy="157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40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2. </a:t>
            </a:r>
            <a:r>
              <a:rPr lang="es"/>
              <a:t>Como hice este proyecto.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</a:t>
            </a:r>
            <a:endParaRPr/>
          </a:p>
        </p:txBody>
      </p:sp>
      <p:sp>
        <p:nvSpPr>
          <p:cNvPr id="142" name="Google Shape;142;p15"/>
          <p:cNvSpPr txBox="1"/>
          <p:nvPr>
            <p:ph idx="1" type="body"/>
          </p:nvPr>
        </p:nvSpPr>
        <p:spPr>
          <a:xfrm>
            <a:off x="819150" y="1990725"/>
            <a:ext cx="7505700" cy="8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Para hacer este proyecto he buscado primero información sobre el virus y luego he pensado en diferentes medidas para ir al colegio cumpliendo la normativa. Además he hecho una </a:t>
            </a:r>
            <a:r>
              <a:rPr lang="es"/>
              <a:t>encuesta para ver qué piensa la gente sobre el nuevo virus y que tal le parecería ir al cole con distintas medidas.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5"/>
          <p:cNvSpPr txBox="1"/>
          <p:nvPr/>
        </p:nvSpPr>
        <p:spPr>
          <a:xfrm>
            <a:off x="1164325" y="3116800"/>
            <a:ext cx="7016400" cy="6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u="sng">
                <a:latin typeface="Calibri"/>
                <a:ea typeface="Calibri"/>
                <a:cs typeface="Calibri"/>
                <a:sym typeface="Calibri"/>
              </a:rPr>
              <a:t>Ahora </a:t>
            </a:r>
            <a:r>
              <a:rPr lang="es" u="sng">
                <a:latin typeface="Calibri"/>
                <a:ea typeface="Calibri"/>
                <a:cs typeface="Calibri"/>
                <a:sym typeface="Calibri"/>
              </a:rPr>
              <a:t>pondré</a:t>
            </a:r>
            <a:r>
              <a:rPr lang="es" u="sng">
                <a:latin typeface="Calibri"/>
                <a:ea typeface="Calibri"/>
                <a:cs typeface="Calibri"/>
                <a:sym typeface="Calibri"/>
              </a:rPr>
              <a:t> los resultados de esa encuesta</a:t>
            </a:r>
            <a:endParaRPr u="sng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"/>
          <p:cNvSpPr txBox="1"/>
          <p:nvPr>
            <p:ph type="title"/>
          </p:nvPr>
        </p:nvSpPr>
        <p:spPr>
          <a:xfrm>
            <a:off x="943625" y="74942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3. Resultados de la encuesta</a:t>
            </a:r>
            <a:endParaRPr/>
          </a:p>
        </p:txBody>
      </p:sp>
      <p:sp>
        <p:nvSpPr>
          <p:cNvPr id="149" name="Google Shape;149;p16"/>
          <p:cNvSpPr txBox="1"/>
          <p:nvPr>
            <p:ph idx="1" type="body"/>
          </p:nvPr>
        </p:nvSpPr>
        <p:spPr>
          <a:xfrm>
            <a:off x="819150" y="1421625"/>
            <a:ext cx="7505700" cy="9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 continuación voy a dar los resultados de la encuesta: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El 100% saben lo que es el Covid-19, donde empezó y a quienes les afecta más. El 92% cree que es importante cumplir con todas las medidas puestas hasta ahora y </a:t>
            </a:r>
            <a:r>
              <a:rPr lang="es"/>
              <a:t>conoce</a:t>
            </a:r>
            <a:r>
              <a:rPr lang="es"/>
              <a:t> </a:t>
            </a:r>
            <a:r>
              <a:rPr lang="es"/>
              <a:t>cómo</a:t>
            </a:r>
            <a:r>
              <a:rPr lang="es"/>
              <a:t> se transmite.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6"/>
          <p:cNvSpPr txBox="1"/>
          <p:nvPr/>
        </p:nvSpPr>
        <p:spPr>
          <a:xfrm>
            <a:off x="848100" y="2674300"/>
            <a:ext cx="7208400" cy="1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3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6"/>
          <p:cNvSpPr txBox="1"/>
          <p:nvPr/>
        </p:nvSpPr>
        <p:spPr>
          <a:xfrm>
            <a:off x="810100" y="3147375"/>
            <a:ext cx="75720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Un 50% de los alumnos prefiere asistir a clase con todos sus compañeros en vez de ir unos por la tarde y otros por la mañana.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6"/>
          <p:cNvSpPr txBox="1"/>
          <p:nvPr/>
        </p:nvSpPr>
        <p:spPr>
          <a:xfrm>
            <a:off x="889625" y="3854050"/>
            <a:ext cx="6786900" cy="9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 un 25% de los alumnos les gustaría ir al colegio un día sí y un día no y a un 25% le gustaría hacer videollamadas.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s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Encuesta </a:t>
            </a:r>
            <a:r>
              <a:rPr lang="es" sz="13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completa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6"/>
          <p:cNvSpPr txBox="1"/>
          <p:nvPr/>
        </p:nvSpPr>
        <p:spPr>
          <a:xfrm>
            <a:off x="810100" y="2632475"/>
            <a:ext cx="7396800" cy="4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 un 53% le gustaría volver  al colegio con las medidas necesarias. 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6"/>
          <p:cNvSpPr txBox="1"/>
          <p:nvPr/>
        </p:nvSpPr>
        <p:spPr>
          <a:xfrm>
            <a:off x="8099750" y="3867400"/>
            <a:ext cx="5037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7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4.Despedida y conclusiones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7"/>
          <p:cNvSpPr txBox="1"/>
          <p:nvPr>
            <p:ph idx="1" type="body"/>
          </p:nvPr>
        </p:nvSpPr>
        <p:spPr>
          <a:xfrm>
            <a:off x="819150" y="1990725"/>
            <a:ext cx="7505700" cy="15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  	Podemos sacar como conclusión que la mayoría de alumnos conocen bien lo que es  el coronavirus  y       desean volver al colegio con las medidas de seguridad junto al resto de sus compañeros. Solo unos po</a:t>
            </a:r>
            <a:r>
              <a:rPr lang="es"/>
              <a:t>cos desean hacer videollamada. Tendremos que aprender a vivir con este virus,al menos por el momento. </a:t>
            </a:r>
            <a:r>
              <a:rPr lang="es"/>
              <a:t>Aqu</a:t>
            </a:r>
            <a:r>
              <a:rPr lang="es"/>
              <a:t>í termina mi presentación,</a:t>
            </a:r>
            <a:r>
              <a:rPr lang="es"/>
              <a:t> espero que os haya gustado y </a:t>
            </a:r>
            <a:r>
              <a:rPr lang="es"/>
              <a:t>hayáis</a:t>
            </a:r>
            <a:r>
              <a:rPr lang="es"/>
              <a:t> visto lo que piensa mi clase sobre el coronavirus y volver al colegio.</a:t>
            </a:r>
            <a:r>
              <a:rPr lang="es"/>
              <a:t>                                                                                                          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